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330" y="420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</a:t>
            </a:r>
            <a:r>
              <a:rPr lang="ru-RU" sz="2000" b="1">
                <a:latin typeface="Segoe Print" panose="02000600000000000000" pitchFamily="2" charset="0"/>
              </a:rPr>
              <a:t>безопасного </a:t>
            </a:r>
            <a:r>
              <a:rPr lang="ru-RU" sz="2000" b="1" smtClean="0">
                <a:latin typeface="Segoe Print" panose="02000600000000000000" pitchFamily="2" charset="0"/>
              </a:rPr>
              <a:t>интернета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829</Words>
  <Application>Microsoft Office PowerPoint</Application>
  <PresentationFormat>Экран (4:3)</PresentationFormat>
  <Paragraphs>230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Сергей</cp:lastModifiedBy>
  <cp:revision>240</cp:revision>
  <dcterms:created xsi:type="dcterms:W3CDTF">2013-10-12T16:22:24Z</dcterms:created>
  <dcterms:modified xsi:type="dcterms:W3CDTF">2017-10-29T10:06:21Z</dcterms:modified>
</cp:coreProperties>
</file>