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95" r:id="rId4"/>
    <p:sldId id="275" r:id="rId5"/>
    <p:sldId id="294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76" r:id="rId22"/>
    <p:sldId id="296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2CD4"/>
    <a:srgbClr val="33219F"/>
    <a:srgbClr val="F8F8F8"/>
    <a:srgbClr val="0066CC"/>
    <a:srgbClr val="000000"/>
    <a:srgbClr val="50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159" autoAdjust="0"/>
  </p:normalViewPr>
  <p:slideViewPr>
    <p:cSldViewPr>
      <p:cViewPr>
        <p:scale>
          <a:sx n="66" d="100"/>
          <a:sy n="66" d="100"/>
        </p:scale>
        <p:origin x="-142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08914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53397C-22F9-4D00-B1E6-A9A88D6DF96A}" type="slidenum">
              <a:rPr 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55719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55988" y="1987550"/>
            <a:ext cx="5724525" cy="10080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17002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24463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0">
          <a:blip r:embed="rId12">
            <a:alphaModFix amt="75000"/>
            <a:lum/>
          </a:blip>
          <a:stretch>
            <a:fillRect l="-12000" t="16000" r="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mailto:masterspt@sura.ru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Relationship Id="rId5" Type="http://schemas.openxmlformats.org/officeDocument/2006/relationships/image" Target="../media/image4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 txBox="1"/>
          <p:nvPr/>
        </p:nvSpPr>
        <p:spPr bwMode="auto">
          <a:xfrm>
            <a:off x="3779912" y="1916832"/>
            <a:ext cx="5292080" cy="1154978"/>
          </a:xfrm>
          <a:prstGeom prst="rect">
            <a:avLst/>
          </a:prstGeom>
          <a:solidFill>
            <a:schemeClr val="accent1">
              <a:alpha val="78824"/>
            </a:schemeClr>
          </a:solidFill>
          <a:ln w="9525">
            <a:noFill/>
            <a:miter lim="800000"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9pPr>
          </a:lstStyle>
          <a:p>
            <a:pPr algn="ctr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  </a:t>
            </a:r>
          </a:p>
          <a:p>
            <a:pPr algn="ctr"/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36.02.01  Ветеринария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-22160"/>
            <a:ext cx="8964488" cy="1938992"/>
          </a:xfrm>
          <a:prstGeom prst="rect">
            <a:avLst/>
          </a:prstGeom>
          <a:solidFill>
            <a:schemeClr val="accent1">
              <a:alpha val="78824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1262063"/>
              </a:tabLst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Пензенской области  «Сердобский многопрофильный техникум»</a:t>
            </a:r>
          </a:p>
          <a:p>
            <a:pPr algn="ctr"/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3"/>
          <p:cNvSpPr txBox="1"/>
          <p:nvPr/>
        </p:nvSpPr>
        <p:spPr bwMode="auto">
          <a:xfrm>
            <a:off x="3995936" y="3312368"/>
            <a:ext cx="5112568" cy="3573016"/>
          </a:xfrm>
          <a:prstGeom prst="rect">
            <a:avLst/>
          </a:prstGeom>
          <a:solidFill>
            <a:schemeClr val="accent1">
              <a:alpha val="78824"/>
            </a:schemeClr>
          </a:solidFill>
          <a:ln w="9525">
            <a:noFill/>
            <a:miter lim="800000"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9pPr>
          </a:lstStyle>
          <a:p>
            <a:pPr algn="ctr"/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442893 Пензенская область г.Сердобск,ул.Энергетиков,2</a:t>
            </a:r>
          </a:p>
          <a:p>
            <a:pPr algn="ctr"/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Тел. (84167) 2-48-36</a:t>
            </a:r>
          </a:p>
          <a:p>
            <a:pPr algn="ctr"/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442895 </a:t>
            </a:r>
            <a:r>
              <a:rPr lang="ru-RU" sz="2600">
                <a:latin typeface="Times New Roman" pitchFamily="18" charset="0"/>
                <a:cs typeface="Times New Roman" pitchFamily="18" charset="0"/>
              </a:rPr>
              <a:t>Пензенская область г.Сердобск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, ул. Гагарина,30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>
                <a:latin typeface="Times New Roman" pitchFamily="18" charset="0"/>
                <a:cs typeface="Times New Roman" pitchFamily="18" charset="0"/>
              </a:rPr>
              <a:t>Тел. (84167)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2-20-43</a:t>
            </a:r>
          </a:p>
          <a:p>
            <a:pPr algn="ctr"/>
            <a:r>
              <a:rPr lang="en-US" sz="2600" smtClean="0">
                <a:latin typeface="Times New Roman" pitchFamily="18" charset="0"/>
                <a:cs typeface="Times New Roman" pitchFamily="18" charset="0"/>
                <a:hlinkClick r:id="rId2"/>
              </a:rPr>
              <a:t>masterspt@sura.ru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6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mt58.3dn.ru</a:t>
            </a:r>
            <a:endParaRPr lang="ru-RU" sz="26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5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214438" y="692696"/>
            <a:ext cx="7552901" cy="646331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Ветеринарные станции и клиники </a:t>
            </a:r>
          </a:p>
        </p:txBody>
      </p:sp>
      <p:pic>
        <p:nvPicPr>
          <p:cNvPr id="69634" name="Picture 2" descr="C:\Users\Mihael\Desktop\stupino-76328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526394"/>
            <a:ext cx="431916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635" name="Picture 3" descr="C:\Users\Mihael\Desktop\3a41178d47fd778176875966f057cf3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9190" y="4098162"/>
            <a:ext cx="3904440" cy="260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636" name="Picture 4" descr="C:\Users\Mihael\Desktop\1509613998_44094392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596" y="4169600"/>
            <a:ext cx="431803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637" name="Picture 5" descr="C:\Users\Mihael\Desktop\original_58cb63a155b2abd7428b456f_58d036939cd2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29190" y="1526394"/>
            <a:ext cx="382803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3194"/>
      </p:ext>
    </p:extLst>
  </p:cSld>
  <p:clrMapOvr>
    <a:masterClrMapping/>
  </p:clrMapOvr>
  <p:transition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1365649" y="633408"/>
            <a:ext cx="6912768" cy="646331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Ветеринарные лаборатории</a:t>
            </a:r>
          </a:p>
        </p:txBody>
      </p:sp>
      <p:pic>
        <p:nvPicPr>
          <p:cNvPr id="70658" name="Picture 2" descr="C:\Users\Mihael\Desktop\original_58228b2b79b2abd3638b4574_583c3ae480ecc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1525254"/>
            <a:ext cx="4143404" cy="1825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59" name="Picture 3" descr="C:\Users\Mihael\Desktop\aliver4dog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57818" y="4614202"/>
            <a:ext cx="3368050" cy="197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0" name="Picture 4" descr="C:\Users\Mihael\Desktop\laboratoriya_vyyavila_genom_afrikanskoy_chumy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95879" y="1525254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2" name="Picture 6" descr="C:\Users\Mihael\Desktop\394e765db86dbbb8978c8dfa5d37616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2910" y="3811270"/>
            <a:ext cx="417912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059"/>
      </p:ext>
    </p:extLst>
  </p:cSld>
  <p:clrMapOvr>
    <a:masterClrMapping/>
  </p:clrMapOvr>
  <p:transition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2254" y="404664"/>
            <a:ext cx="9144000" cy="1077912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Лаборатории ветеринарно-санитарной экспертизы на рынках</a:t>
            </a:r>
          </a:p>
        </p:txBody>
      </p:sp>
      <p:pic>
        <p:nvPicPr>
          <p:cNvPr id="71682" name="Picture 2" descr="C:\Users\Mihael\Desktop\7ab75ab436f8b1fa4605018764167599_XL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1481970"/>
            <a:ext cx="3301992" cy="247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83" name="Picture 3" descr="C:\Users\Mihael\Desktop\SAM_183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1481970"/>
            <a:ext cx="3829080" cy="2557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84" name="Picture 4" descr="C:\Users\Mihael\Desktop\iazva600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91116" y="4315677"/>
            <a:ext cx="3638536" cy="242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85" name="Picture 5" descr="C:\Users\Mihael\Desktop\c8825130ecaf62406338b2cbf70264f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4348" y="4268052"/>
            <a:ext cx="3286152" cy="247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29067"/>
      </p:ext>
    </p:extLst>
  </p:cSld>
  <p:clrMapOvr>
    <a:masterClrMapping/>
  </p:clrMapOvr>
  <p:transition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313607" y="700529"/>
            <a:ext cx="6084738" cy="646331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Мясокомбинаты</a:t>
            </a:r>
          </a:p>
        </p:txBody>
      </p:sp>
      <p:pic>
        <p:nvPicPr>
          <p:cNvPr id="72710" name="Picture 6" descr="C:\Users\Mihael\Desktop\10174219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4246326"/>
            <a:ext cx="4429156" cy="239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11" name="Picture 7" descr="C:\Users\Mihael\Desktop\caricyno2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1525824"/>
            <a:ext cx="4000528" cy="235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12" name="Picture 8" descr="C:\Users\Mihael\Desktop\32964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72198" y="4097592"/>
            <a:ext cx="192882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14" name="Picture 10" descr="C:\Users\Mihael\Desktop\0_7c1f6_c06b6ccf_XXL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17230" y="1525824"/>
            <a:ext cx="364259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61953"/>
      </p:ext>
    </p:extLst>
  </p:cSld>
  <p:clrMapOvr>
    <a:masterClrMapping/>
  </p:clrMapOvr>
  <p:transition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2286424" y="883557"/>
            <a:ext cx="4572000" cy="646331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Молокозаводы</a:t>
            </a:r>
          </a:p>
        </p:txBody>
      </p:sp>
      <p:pic>
        <p:nvPicPr>
          <p:cNvPr id="73730" name="Picture 2" descr="C:\Users\Mihael\Desktop\r_YJBPwgdQ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29124" y="1628800"/>
            <a:ext cx="4427679" cy="295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1" name="Picture 3" descr="C:\Users\Mihael\Desktop\bk_info_104538_orig_149984243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786" y="1628801"/>
            <a:ext cx="3214710" cy="2254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2" name="Picture 4" descr="C:\Users\Mihael\Desktop\5674b80b954d11c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8568" y="4914949"/>
            <a:ext cx="399971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3" name="Picture 5" descr="C:\Users\Mihael\Desktop\98c8fd9f8a1a66a4b0c03ca29dd218e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85786" y="4486321"/>
            <a:ext cx="334978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77036"/>
      </p:ext>
    </p:extLst>
  </p:cSld>
  <p:clrMapOvr>
    <a:masterClrMapping/>
  </p:clrMapOvr>
  <p:transition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691680" y="896258"/>
            <a:ext cx="6264696" cy="646331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Конезаводы и ипподромы</a:t>
            </a:r>
          </a:p>
        </p:txBody>
      </p:sp>
      <p:pic>
        <p:nvPicPr>
          <p:cNvPr id="74754" name="Picture 2" descr="C:\Users\Mihael\Desktop\Equine_Dentistry-768x5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8" y="1668700"/>
            <a:ext cx="3564732" cy="237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4756" name="Picture 4" descr="C:\Users\Mihael\Desktop\sfzvg6m9-141536444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9389" y="1668700"/>
            <a:ext cx="354170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4757" name="Picture 5" descr="C:\Users\Mihael\Desktop\Starozhilovskii_konnyi_zavod_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4348" y="4383344"/>
            <a:ext cx="337834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4758" name="Picture 6" descr="C:\Users\Mihael\Desktop\Starozhilovskii_konnyi_zavod_5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29124" y="4335850"/>
            <a:ext cx="4204960" cy="2333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853031"/>
      </p:ext>
    </p:extLst>
  </p:cSld>
  <p:clrMapOvr>
    <a:masterClrMapping/>
  </p:clrMapOvr>
  <p:transition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415502" y="325495"/>
            <a:ext cx="7884368" cy="1200329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Ветеринарные аптеки, магазины зооветеринарных товаров</a:t>
            </a:r>
          </a:p>
        </p:txBody>
      </p:sp>
      <p:pic>
        <p:nvPicPr>
          <p:cNvPr id="75778" name="Picture 2" descr="C:\Users\Mihael\Desktop\original_53cec76140c08857088c290e_582c34f3548d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525824"/>
            <a:ext cx="3929090" cy="2210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79" name="Picture 3" descr="C:\Users\Mihael\Desktop\IMG_9788-aptek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4026154"/>
            <a:ext cx="396728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0" name="Picture 4" descr="C:\Users\Mihael\Desktop\188cecd17dd4af888688be6623920e3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4876" y="4097592"/>
            <a:ext cx="385825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2" name="Picture 6" descr="C:\Users\Mihael\Desktop\2627684 (1)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18121" y="1525824"/>
            <a:ext cx="366395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91284"/>
      </p:ext>
    </p:extLst>
  </p:cSld>
  <p:clrMapOvr>
    <a:masterClrMapping/>
  </p:clrMapOvr>
  <p:transition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0" y="378451"/>
            <a:ext cx="9144000" cy="1200329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Ветеринарный   контроль на таможнях  и транспорте</a:t>
            </a:r>
          </a:p>
        </p:txBody>
      </p:sp>
      <p:pic>
        <p:nvPicPr>
          <p:cNvPr id="76802" name="Picture 2" descr="C:\Users\Mihael\Desktop\photo_9322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1578780"/>
            <a:ext cx="3849953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3" name="Picture 3" descr="C:\Users\Mihael\Desktop\vt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4041012"/>
            <a:ext cx="4000528" cy="270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5" name="Picture 5" descr="C:\Users\Mihael\Desktop\v-rossiyu-zapretili-vvozit-zhivotnyih-iz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4876" y="1578780"/>
            <a:ext cx="3734381" cy="2486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6" name="Picture 6" descr="C:\Users\Mihael\Desktop\vet_11102012_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14941" y="4344241"/>
            <a:ext cx="3214711" cy="2378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95755"/>
      </p:ext>
    </p:extLst>
  </p:cSld>
  <p:clrMapOvr>
    <a:masterClrMapping/>
  </p:clrMapOvr>
  <p:transition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3"/>
          <p:cNvSpPr txBox="1"/>
          <p:nvPr/>
        </p:nvSpPr>
        <p:spPr bwMode="auto">
          <a:xfrm>
            <a:off x="107504" y="1988840"/>
            <a:ext cx="8928992" cy="4676959"/>
          </a:xfrm>
          <a:prstGeom prst="rect">
            <a:avLst/>
          </a:prstGeom>
          <a:solidFill>
            <a:schemeClr val="accent1">
              <a:alpha val="78824"/>
            </a:schemeClr>
          </a:solidFill>
          <a:ln w="9525">
            <a:noFill/>
            <a:miter lim="800000"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9pPr>
          </a:lstStyle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Форма обучения – очная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Срок обучения на базе основного  общего образования – 3 года 10 мес.</a:t>
            </a:r>
          </a:p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Присваиваема квалификация –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ветеринарный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ельдшер</a:t>
            </a: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Прием осуществляется на общедоступной основе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академической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стипендии – 743 руб.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Размер социальной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стипендии –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1114,50 руб.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5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65539" y="1700808"/>
            <a:ext cx="4526497" cy="508000"/>
          </a:xfrm>
        </p:spPr>
        <p:txBody>
          <a:bodyPr/>
          <a:lstStyle/>
          <a:p>
            <a:pPr algn="ctr"/>
            <a:r>
              <a:rPr lang="ru-RU" sz="2800" b="1" i="1" u="sng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Перечень документов </a:t>
            </a:r>
            <a:br>
              <a:rPr lang="ru-RU" sz="2800" b="1" i="1" u="sng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800" b="1" i="1" u="sng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поступления:</a:t>
            </a:r>
            <a:br>
              <a:rPr lang="ru-RU" sz="2800" u="sng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800" i="1" u="sng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934" y="2420888"/>
            <a:ext cx="8496944" cy="4176464"/>
          </a:xfrm>
          <a:solidFill>
            <a:srgbClr val="FFFFFF">
              <a:alpha val="63922"/>
            </a:srgbClr>
          </a:solidFill>
          <a:effectLst>
            <a:softEdge rad="317500"/>
          </a:effectLst>
        </p:spPr>
        <p:txBody>
          <a:bodyPr/>
          <a:lstStyle/>
          <a:p>
            <a:pPr marL="514350" indent="-514350">
              <a:buAutoNum type="arabicPeriod"/>
            </a:pPr>
            <a:endParaRPr lang="ru-RU" sz="320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Аттестат и его копия</a:t>
            </a:r>
          </a:p>
          <a:p>
            <a:pPr marL="514350" indent="-514350">
              <a:buAutoNum type="arabicPeriod"/>
            </a:pP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паспорта</a:t>
            </a:r>
          </a:p>
          <a:p>
            <a:pPr marL="514350" indent="-514350">
              <a:buAutoNum type="arabicPeriod"/>
            </a:pP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фото размеров 3х4</a:t>
            </a:r>
          </a:p>
          <a:p>
            <a:pPr marL="514350" indent="-514350">
              <a:buAutoNum type="arabicPeriod"/>
            </a:pPr>
            <a:r>
              <a:rPr lang="ru-RU" sz="32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и согласие на зачисление</a:t>
            </a:r>
          </a:p>
          <a:p>
            <a:pPr marL="0" indent="0">
              <a:buNone/>
            </a:pPr>
            <a:r>
              <a:rPr lang="ru-RU" sz="3200" b="1" u="sng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Иногородним предоставляется </a:t>
            </a:r>
            <a:r>
              <a:rPr lang="ru-RU" sz="3200" b="1" u="sng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общежитие</a:t>
            </a:r>
          </a:p>
          <a:p>
            <a:pPr marL="0" indent="0">
              <a:buNone/>
            </a:pPr>
            <a:endParaRPr lang="ru-RU" sz="3200" b="1" u="sng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b="1" u="sng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7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0" y="4240423"/>
            <a:ext cx="9144000" cy="2554545"/>
          </a:xfrm>
          <a:prstGeom prst="rect">
            <a:avLst/>
          </a:prstGeom>
          <a:solidFill>
            <a:schemeClr val="accent1">
              <a:alpha val="78824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ГБПОУ ПО «СМТ» было основано 11 апреля 1961 года. В 2006 году техникум был реорганизован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присоединения ГОУ НПО профессионального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училища №20 </a:t>
            </a:r>
            <a:r>
              <a:rPr lang="ru-RU" sz="2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г.Сердобска. В 2007 году  было присоединено ГОУ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НПО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ПУ-35 р.п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Беково, которое стало в последствии Бековским филиалом. В 2012 году был присоединен Сердобский сельскохозяйственный техникум, а 2013 году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 НПО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ПУ-34 </a:t>
            </a:r>
            <a:r>
              <a:rPr lang="ru-RU" sz="20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20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Колышлей, которое стало Колышлейским филиалом Сердобского многопрофильного техникума.</a:t>
            </a:r>
          </a:p>
          <a:p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 настоящее время в техникуме обучаются более 700 человек.</a:t>
            </a: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188640"/>
            <a:ext cx="4211960" cy="394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4681139" y="188640"/>
            <a:ext cx="4283349" cy="3972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773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2907087" y="908720"/>
            <a:ext cx="6370671" cy="1500198"/>
          </a:xfrm>
          <a:prstGeom prst="rect">
            <a:avLst/>
          </a:prstGeom>
          <a:solidFill>
            <a:schemeClr val="accent1">
              <a:alpha val="78824"/>
            </a:schemeClr>
          </a:solidFill>
          <a:ln w="9525">
            <a:noFill/>
            <a:miter lim="800000"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/>
              </a:defRPr>
            </a:lvl9pPr>
          </a:lstStyle>
          <a:p>
            <a:pPr algn="ctr"/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000" smtClean="0"/>
            </a:br>
            <a:endParaRPr lang="ru-RU" sz="400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7620" y="4509120"/>
            <a:ext cx="5072098" cy="1754326"/>
          </a:xfrm>
          <a:prstGeom prst="rect">
            <a:avLst/>
          </a:prstGeom>
          <a:solidFill>
            <a:srgbClr val="F8F8F8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Приходите к нам и вы не пожалеете о своём выборе!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2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одзаголовок 2"/>
          <p:cNvSpPr txBox="1"/>
          <p:nvPr/>
        </p:nvSpPr>
        <p:spPr bwMode="auto">
          <a:xfrm>
            <a:off x="4257724" y="2996952"/>
            <a:ext cx="4643438" cy="3600400"/>
          </a:xfrm>
          <a:prstGeom prst="rect">
            <a:avLst/>
          </a:prstGeom>
          <a:solidFill>
            <a:srgbClr val="442CD4">
              <a:alpha val="78824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Отрасль науки, которая занимается профилактикой, диагностикой и лечением болезней, а также расстройствами и травмами животных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555776" y="332656"/>
            <a:ext cx="6588224" cy="2369880"/>
          </a:xfrm>
          <a:prstGeom prst="rect">
            <a:avLst/>
          </a:prstGeom>
          <a:solidFill>
            <a:srgbClr val="442CD4">
              <a:alpha val="78824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en-US" sz="3200" b="1" smtClean="0">
              <a:solidFill>
                <a:schemeClr val="bg1"/>
              </a:solidFill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algn="ctr"/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Ветеринария</a:t>
            </a:r>
            <a:endParaRPr lang="ru-RU" sz="4400" b="1">
              <a:solidFill>
                <a:schemeClr val="bg1"/>
              </a:solidFill>
              <a:latin typeface="Times New Roman" pitchFamily="18" charset="0"/>
              <a:ea typeface="MingLiU" pitchFamily="49" charset="-120"/>
              <a:cs typeface="Times New Roman" pitchFamily="18" charset="0"/>
            </a:endParaRPr>
          </a:p>
          <a:p>
            <a:pPr algn="ctr"/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латинского veterinarius - ветеринарная медицина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ihael\Desktop\vet-clinic-png-logo-logo-logo-logo-1000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3356992"/>
            <a:ext cx="3714750" cy="37147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9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20550" y="800125"/>
            <a:ext cx="8643938" cy="1692771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Трудовая деятельность ветеринара</a:t>
            </a:r>
            <a:endParaRPr lang="ru-RU" sz="26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осуществление деятельности по оказанию ветеринарных услуг путем проведения профилактических, диагностических и лечебных мероприятий. </a:t>
            </a:r>
          </a:p>
        </p:txBody>
      </p:sp>
      <p:pic>
        <p:nvPicPr>
          <p:cNvPr id="65538" name="Picture 2" descr="C:\Users\Mihael\Desktop\image_larg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868" y="2583131"/>
            <a:ext cx="289890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539" name="Picture 3" descr="C:\Users\Mihael\Desktop\veterinaria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2511693"/>
            <a:ext cx="30003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540" name="Picture 4" descr="C:\Users\Mihael\Desktop\leptospiroz-zhivotnykh-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3438" y="4654833"/>
            <a:ext cx="3581382" cy="2014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541" name="Picture 5" descr="C:\Users\Mihael\Desktop\ev420_s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71538" y="4654833"/>
            <a:ext cx="3357586" cy="201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542" name="Picture 6" descr="C:\Users\Mihael\Desktop\f0848ddab5b6d4b53bfd5a509e05ec2b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43702" y="2583131"/>
            <a:ext cx="2143140" cy="1974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743767"/>
      </p:ext>
    </p:extLst>
  </p:cSld>
  <p:clrMapOvr>
    <a:masterClrMapping/>
  </p:clrMapOvr>
  <p:transition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28625" y="651460"/>
            <a:ext cx="8715375" cy="3785652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anchor="ctr">
            <a:spAutoFit/>
          </a:bodyPr>
          <a:lstStyle/>
          <a:p>
            <a:pPr indent="447675" algn="ctr"/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компетенции: </a:t>
            </a:r>
          </a:p>
          <a:p>
            <a:pPr indent="447675"/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-осуществление зоогигиенических, профилактических и ветеринарносанитарных мероприятий;</a:t>
            </a:r>
          </a:p>
          <a:p>
            <a:pPr indent="447675"/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-участие в диагностике и лечении заболеваний сельскохозяйственных животных;</a:t>
            </a:r>
          </a:p>
          <a:p>
            <a:pPr indent="447675"/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-участие в проведении ветеринарно-санитарной экспертизы продуктов и сырья животного происхождения;</a:t>
            </a:r>
          </a:p>
          <a:p>
            <a:pPr indent="447675"/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-проведение санитарно-просветительской деятельности.</a:t>
            </a:r>
          </a:p>
          <a:p>
            <a:pPr indent="447675" algn="ctr"/>
            <a:endParaRPr lang="ru-RU" sz="2200"/>
          </a:p>
          <a:p>
            <a:pPr indent="447675" algn="ctr"/>
            <a:r>
              <a:rPr lang="ru-RU" sz="2200"/>
              <a:t> </a:t>
            </a:r>
            <a:endParaRPr lang="ru-RU" sz="2200">
              <a:cs typeface="Times New Roman" pitchFamily="18" charset="0"/>
            </a:endParaRPr>
          </a:p>
        </p:txBody>
      </p:sp>
      <p:pic>
        <p:nvPicPr>
          <p:cNvPr id="64514" name="Picture 2" descr="C:\Users\Mihael\Desktop\shutterstock_16185856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3953576"/>
            <a:ext cx="385765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7" name="Picture 5" descr="C:\Users\Mihael\Desktop\image_larg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752" y="3953576"/>
            <a:ext cx="3786213" cy="2519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17084"/>
      </p:ext>
    </p:extLst>
  </p:cSld>
  <p:clrMapOvr>
    <a:masterClrMapping/>
  </p:clrMapOvr>
  <p:transition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07504" y="544612"/>
            <a:ext cx="8928992" cy="2308324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indent="447675" algn="ctr"/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Ветеринария – очень интересная и добрая профессия. </a:t>
            </a:r>
          </a:p>
          <a:p>
            <a:pPr indent="447675" algn="just"/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выбирающий профессию ветеринарного фельдшера  должен обладать большим чувством ответственности, а главное, любовью к животным, что очень важно, так как от этого 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зависит здоровье 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пациентов, авторитет врача и даже его материальное благополучие.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4572000" y="2636912"/>
            <a:ext cx="4572000" cy="4154984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терпение и умение общаться. Нередко приходится нести ответственность за жизнь и самочувствие не только животного, но и его хозяина. Есть люди, для кого его питомец - превыше всего остального. Если он погибнет, они сами будут на грани нервного срыва. Когда счет идет на минуты, нужно принимать быстрые и правильные решения, действовать на свой страх и риск. </a:t>
            </a:r>
          </a:p>
        </p:txBody>
      </p:sp>
      <p:pic>
        <p:nvPicPr>
          <p:cNvPr id="2051" name="Picture 3" descr="C:\Users\Mihael\Desktop\sobaka18-850x56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6112" y="3380932"/>
            <a:ext cx="4169864" cy="2761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82795"/>
      </p:ext>
    </p:extLst>
  </p:cSld>
  <p:clrMapOvr>
    <a:masterClrMapping/>
  </p:clrMapOvr>
  <p:transition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6984776" cy="3600400"/>
          </a:xfrm>
          <a:solidFill>
            <a:srgbClr val="FFFFFF">
              <a:alpha val="63922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br>
              <a:rPr lang="ru-RU" sz="7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востребованы </a:t>
            </a:r>
            <a:br>
              <a:rPr lang="ru-RU" sz="7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ветеринары?</a:t>
            </a:r>
            <a:endParaRPr lang="ru-RU" sz="72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3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0" y="593828"/>
            <a:ext cx="9144000" cy="1446550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Сельскохозяйственные предприятия </a:t>
            </a:r>
          </a:p>
          <a:p>
            <a:pPr algn="ctr">
              <a:defRPr/>
            </a:pP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Крупные 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животноводческие комплексы по производству молока и мяса</a:t>
            </a:r>
          </a:p>
        </p:txBody>
      </p:sp>
      <p:pic>
        <p:nvPicPr>
          <p:cNvPr id="67586" name="Picture 2" descr="C:\Users\Mihael\Desktop\56f3a8551daf1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628" y="1978823"/>
            <a:ext cx="3571900" cy="2381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7" name="Picture 3" descr="C:\Users\Mihael\Desktop\zhivotnovodstvo_rastaptyvaet_planetu-1024x68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4942" y="4550591"/>
            <a:ext cx="3402483" cy="2262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8" name="Picture 4" descr="C:\Users\Mihael\Desktop\krupnzhiv2-840x540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1978823"/>
            <a:ext cx="3929090" cy="2395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7589" name="Picture 5" descr="C:\Users\Mihael\Desktop\4245793409903828.jpe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1472" y="4622029"/>
            <a:ext cx="415669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11150"/>
      </p:ext>
    </p:extLst>
  </p:cSld>
  <p:clrMapOvr>
    <a:masterClrMapping/>
  </p:clrMapOvr>
  <p:transition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71438" y="692696"/>
            <a:ext cx="9144000" cy="1200329"/>
          </a:xfrm>
          <a:prstGeom prst="rect">
            <a:avLst/>
          </a:prstGeom>
          <a:solidFill>
            <a:srgbClr val="FFFFFF">
              <a:alpha val="63922"/>
            </a:srgbClr>
          </a:solidFill>
          <a:ln w="9525">
            <a:noFill/>
            <a:miter lim="800000"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Птицефабрики по производству мяса и яиц</a:t>
            </a:r>
          </a:p>
        </p:txBody>
      </p:sp>
      <p:pic>
        <p:nvPicPr>
          <p:cNvPr id="68610" name="Picture 2" descr="C:\Users\Mihael\Desktop\d06e5cb86d0446d9c5fefd8e5c3b950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9190" y="4311906"/>
            <a:ext cx="372667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1" name="Picture 3" descr="C:\Users\Mihael\Desktop\4c82ce234448e24ac5bd7b806b6a254d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6248" y="1723458"/>
            <a:ext cx="4286280" cy="2247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2" name="Picture 4" descr="C:\Users\Mihael\Desktop\000914_39254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4169030"/>
            <a:ext cx="3773643" cy="247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3" name="Picture 5" descr="C:\Users\Mihael\Desktop\ccs-5-0-21487000-141397252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2910" y="1668700"/>
            <a:ext cx="332020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-27384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Специальность «Ветеринария»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87148"/>
      </p:ext>
    </p:extLst>
  </p:cSld>
  <p:clrMapOvr>
    <a:masterClrMapping/>
  </p:clrMapOvr>
  <p:transition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template">
  <a:themeElements>
    <a:clrScheme name="Другая 3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442CD4"/>
      </a:accent1>
      <a:accent2>
        <a:srgbClr val="3399FF"/>
      </a:accent2>
      <a:accent3>
        <a:srgbClr val="FFFFFF"/>
      </a:accent3>
      <a:accent4>
        <a:srgbClr val="404040"/>
      </a:accent4>
      <a:accent5>
        <a:srgbClr val="AAB8E2"/>
      </a:accent5>
      <a:accent6>
        <a:srgbClr val="2D8AE7"/>
      </a:accent6>
      <a:hlink>
        <a:srgbClr val="CC99FF"/>
      </a:hlink>
      <a:folHlink>
        <a:srgbClr val="CCECFF"/>
      </a:folHlink>
    </a:clrScheme>
    <a:fontScheme name="0000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AAB8E2"/>
        </a:accent5>
        <a:accent6>
          <a:srgbClr val="2D8AE7"/>
        </a:accent6>
        <a:hlink>
          <a:srgbClr val="CC99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00C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8AAE2"/>
        </a:accent5>
        <a:accent6>
          <a:srgbClr val="E74848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4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FF5050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E74848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On-screen Show (4:3)</PresentationFormat>
  <Paragraphs>69</Paragraphs>
  <Slides>20</Slides>
  <Notes>0</Notes>
  <TotalTime>1025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1">
      <vt:lpstr>template</vt:lpstr>
      <vt:lpstr>Slide 1</vt:lpstr>
      <vt:lpstr>Slide 2</vt:lpstr>
      <vt:lpstr>Slide 3</vt:lpstr>
      <vt:lpstr>Slide 4</vt:lpstr>
      <vt:lpstr>Slide 5</vt:lpstr>
      <vt:lpstr>Slide 6</vt:lpstr>
      <vt:lpstr>Где востребованы ветеринары?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Перечень документов для поступления:</vt:lpstr>
      <vt:lpstr>Slide 20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Проектирование локальных вычислительных сетей</dc:title>
  <dc:creator>Admin</dc:creator>
  <cp:lastModifiedBy>Сенсей</cp:lastModifiedBy>
  <cp:revision>105</cp:revision>
  <dcterms:created xsi:type="dcterms:W3CDTF">2010-03-04T07:23:06Z</dcterms:created>
  <dcterms:modified xsi:type="dcterms:W3CDTF">2020-06-02T10:14:29Z</dcterms:modified>
</cp:coreProperties>
</file>