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7" r:id="rId4"/>
    <p:sldId id="258" r:id="rId5"/>
    <p:sldId id="261" r:id="rId6"/>
    <p:sldId id="262" r:id="rId7"/>
    <p:sldId id="264" r:id="rId8"/>
    <p:sldId id="263" r:id="rId9"/>
    <p:sldId id="266" r:id="rId10"/>
    <p:sldId id="273" r:id="rId11"/>
    <p:sldId id="265" r:id="rId12"/>
    <p:sldId id="277" r:id="rId13"/>
    <p:sldId id="276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159" autoAdjust="0"/>
  </p:normalViewPr>
  <p:slideViewPr>
    <p:cSldViewPr>
      <p:cViewPr>
        <p:scale>
          <a:sx n="66" d="100"/>
          <a:sy n="66" d="100"/>
        </p:scale>
        <p:origin x="-128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4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3397C-22F9-4D00-B1E6-A9A88D6DF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397C-22F9-4D00-B1E6-A9A88D6DF9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sterspt@sura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7164288" cy="115497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63500"/>
          </a:effectLst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Специальность 09.02.01 Компьютерные системы и комплексы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957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Пензенской области  «Сердобский многопрофильный техникум»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139952" y="3284984"/>
            <a:ext cx="5112568" cy="35730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442893 Пензенская область г.Сердобск,ул.Энергетиков,2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Тел. (84167) 2-48-36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442895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Пензенская область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г.Сердобск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ул. Гагарина,30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Тел. (84167)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2-20-43</a:t>
            </a:r>
          </a:p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masterspt@sura.ru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mt58.3dn.ru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8" y="2278033"/>
            <a:ext cx="56435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Рабочие профессии осваиваемые в рамках специальности: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-457200" eaLnBrk="0" hangingPunct="0">
              <a:buFontTx/>
              <a:buChar char="-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Оператор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электронно-вычислительных и вычислительных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</a:t>
            </a:r>
          </a:p>
          <a:p>
            <a:pPr lvl="0" indent="-457200" eaLnBrk="0" hangingPunct="0">
              <a:buFontTx/>
              <a:buChar char="-"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Наладчик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технологического оборудования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ppk.sstu.ru/sites/default/files/Otdelen/IT/KSK/x_4b12b29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3225521" cy="32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928802"/>
            <a:ext cx="6553200" cy="508000"/>
          </a:xfrm>
        </p:spPr>
        <p:txBody>
          <a:bodyPr/>
          <a:lstStyle/>
          <a:p>
            <a:r>
              <a:rPr lang="ru-RU" sz="2400" b="1" i="1" dirty="0" smtClean="0"/>
              <a:t>Перспективы карьерного роста: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zzness_07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509">
            <a:off x="6290920" y="4874864"/>
            <a:ext cx="2797901" cy="1746894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1270000" dist="50800" dir="5400000" sx="143000" sy="143000" algn="ctr" rotWithShape="0">
              <a:schemeClr val="bg2">
                <a:lumMod val="50000"/>
                <a:alpha val="16000"/>
              </a:schemeClr>
            </a:outerShd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2357430"/>
            <a:ext cx="7643834" cy="4286280"/>
          </a:xfrm>
        </p:spPr>
        <p:txBody>
          <a:bodyPr/>
          <a:lstStyle/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Специализация и освоение смежных областей.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дальнейшем можно также освоить близкие специальности, например,  инженера – конструктора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spcBef>
                <a:spcPts val="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Научная карьера.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Организация собственного дела.</a:t>
            </a: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Техник по компьютерным системам с «предпринимательской жилкой», имеющий соответствующий опыт  и навыки, даже в молодом возрасте может решить работать на себя. Он может начать собственный бизнес. При таком варианте карьеры рекомендуется наращивать предпринимательские навыки и умения.</a:t>
            </a:r>
          </a:p>
          <a:p>
            <a:pPr lvl="0"/>
            <a:endParaRPr lang="ru-RU" sz="19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07504" y="1988840"/>
            <a:ext cx="8928992" cy="46769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обучения – очная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 обучения на базе основного  общего образования – 3 года 10 мес.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Присваиваема квалификация – техник по компьютерным системам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 осуществляется на общедоступной основе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академической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стипендии – 743 руб.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социальной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стипендии –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1114,50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1527" y="2204864"/>
            <a:ext cx="8892480" cy="508000"/>
          </a:xfrm>
        </p:spPr>
        <p:txBody>
          <a:bodyPr/>
          <a:lstStyle/>
          <a:p>
            <a:r>
              <a:rPr lang="ru-RU" sz="2800" b="1" i="1" u="sng" dirty="0" smtClean="0">
                <a:latin typeface="+mn-lt"/>
                <a:cs typeface="Times New Roman" pitchFamily="18" charset="0"/>
              </a:rPr>
              <a:t>Перечень документов для поступления:</a:t>
            </a:r>
            <a:r>
              <a:rPr lang="ru-RU" sz="2800" u="sng" dirty="0" smtClean="0">
                <a:latin typeface="+mn-lt"/>
                <a:cs typeface="Times New Roman" pitchFamily="18" charset="0"/>
              </a:rPr>
              <a:t/>
            </a:r>
            <a:br>
              <a:rPr lang="ru-RU" sz="2800" u="sng" dirty="0" smtClean="0">
                <a:latin typeface="+mn-lt"/>
                <a:cs typeface="Times New Roman" pitchFamily="18" charset="0"/>
              </a:rPr>
            </a:br>
            <a:endParaRPr lang="ru-RU" sz="2800" i="1" u="sng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4" cy="3454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и его копия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паспорта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фото размеров 3х4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и согласие на зачисление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Иногородним предоставляется общежитие</a:t>
            </a: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785926"/>
            <a:ext cx="6370671" cy="1500198"/>
          </a:xfrm>
          <a:solidFill>
            <a:srgbClr val="002060"/>
          </a:solidFill>
          <a:effectLst>
            <a:softEdge rad="127000"/>
          </a:effectLst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57620" y="4869160"/>
            <a:ext cx="50720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Приходите к нам и вы не пожалеете о своём выборе!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4042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ГБПОУ ПО «СМТ» было основано 11 апреля 1961 года. В 2006 году техникум был реорганизован 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присоединения ГОУ НПО профессионального 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училища №20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г.Сердобска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. В 2007 году  было присоединено ГОУ 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ПУ-35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Беково, которое стало в последствии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Бековским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 филиалом. В 2012 году был присоединен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Сердобский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техникум, а 2013 году 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ГОУ НПО 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ПУ-34 </a:t>
            </a:r>
            <a:r>
              <a:rPr lang="ru-RU" sz="2000" dirty="0" err="1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dirty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Колышлей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, которое стало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Колышлейским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 филиалом </a:t>
            </a:r>
            <a:r>
              <a:rPr lang="ru-RU" sz="2000" dirty="0" err="1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Сердобского</a:t>
            </a:r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 многопрофильного техникума.</a:t>
            </a:r>
          </a:p>
          <a:p>
            <a:r>
              <a:rPr lang="ru-RU" sz="2000" dirty="0" smtClean="0">
                <a:solidFill>
                  <a:srgbClr val="503488"/>
                </a:solidFill>
                <a:latin typeface="Times New Roman" pitchFamily="18" charset="0"/>
                <a:cs typeface="Times New Roman" pitchFamily="18" charset="0"/>
              </a:rPr>
              <a:t>     В настоящее время в техникуме обучаются более 700 человек.</a:t>
            </a:r>
            <a:endParaRPr lang="ru-RU" sz="2000" dirty="0">
              <a:solidFill>
                <a:srgbClr val="5034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11449"/>
            <a:ext cx="449580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72000" y="0"/>
            <a:ext cx="4572000" cy="424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73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572528" cy="35719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06192" y="1484784"/>
            <a:ext cx="4830304" cy="28083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Компьютерные системы и комплексы  – достаточно молодая специальность на рынке труда. Она появилась и активно развивалась за последние 40 лет благодаря техническому прогрессу, изобретению и бурному развитию электронной техники.</a:t>
            </a:r>
          </a:p>
        </p:txBody>
      </p:sp>
      <p:pic>
        <p:nvPicPr>
          <p:cNvPr id="5" name="Рисунок 4" descr="1220435701_v-of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71744"/>
            <a:ext cx="4000496" cy="3810002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  <a:effectLst>
            <a:outerShdw blurRad="1092200" dist="50800" dir="5400000" algn="ctr" rotWithShape="0">
              <a:srgbClr val="000000">
                <a:alpha val="33000"/>
              </a:srgbClr>
            </a:outerShdw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1857364"/>
            <a:ext cx="6643702" cy="650876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ppk.sstu.ru/sites/default/files/Otdelen/IT/KSK/pics-for-fun-0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3357562"/>
            <a:ext cx="29051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071678"/>
            <a:ext cx="721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Техник по компьютерным системам - это специалист, который конструирует, монтирует, отлаживает, модифицирует, ремонтирует электронную технику и помогает пользователям правильно ее эксплуатировать.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Техники по компьютерным системам осуществляют, обслуживание и ремонт различных приборов, электронной техники, средств связи и устройств автоматического регулирования и управления, а также консультируют пользователей по этим вопросам.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1361478432_1358951550_programmist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60954" y="3201289"/>
            <a:ext cx="3765321" cy="2513727"/>
          </a:xfrm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71472" y="785794"/>
            <a:ext cx="38811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-142908" y="557214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785926"/>
            <a:ext cx="514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Техник по компьютерным системам уже сейчас пользуется большим спросом на рынке труда. Можно с уверенностью прогнозировать, что эта специальность и в будущем окажется одной из самых востребованных.</a:t>
            </a:r>
          </a:p>
          <a:p>
            <a:pPr>
              <a:buNone/>
            </a:pPr>
            <a:r>
              <a:rPr lang="ru-RU" sz="24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интересная перспективная творческая работа; стабильный доход.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dp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000372"/>
            <a:ext cx="3897312" cy="2844800"/>
          </a:xfrm>
        </p:spPr>
      </p:pic>
      <p:sp>
        <p:nvSpPr>
          <p:cNvPr id="7" name="Прямоугольник 6"/>
          <p:cNvSpPr/>
          <p:nvPr/>
        </p:nvSpPr>
        <p:spPr>
          <a:xfrm>
            <a:off x="928662" y="5643578"/>
            <a:ext cx="221457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                             </a:t>
            </a:r>
            <a:endParaRPr lang="ru-RU" sz="2000" i="1" dirty="0">
              <a:solidFill>
                <a:schemeClr val="bg2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928802"/>
            <a:ext cx="4643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 системы и комплексы» относится к типу: 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«Человек – Техника»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она ориентирована на создание, конструирование, монтаж, сборку и наладку, эксплуатацию технических устройств, управление техническими устройствами. В этой специальности требуются высокий уровень развития наглядно-образного и пространственного мышления, хорошие двигательные навыки, физическая выносливость, склонности к ручной и технической работе.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00240"/>
            <a:ext cx="6553200" cy="5080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Квалифицированный техник по компьютерным системам должен знать: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pk.sstu.ru/sites/default/files/Otdelen/IT/KSK/3547102d3c4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696" y="2000240"/>
            <a:ext cx="2986304" cy="243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643182"/>
            <a:ext cx="8786842" cy="4214818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Назначение, устройство и принципы функционирования электронных приборов, устройств, систем и оборудования, в т.ч. электронной вычислительной техники, приборов и измерительной техники, автоматики, роботов и робототехнических систем, бытовой радиоэлектронной аппаратуры;</a:t>
            </a:r>
          </a:p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 Передовой отечественный и зарубежный опыт эксплуатации и технического обслуживания электронного оборудования;</a:t>
            </a:r>
          </a:p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Действующие системы исчислений, шифров и кодов, стандартные программы и команды;</a:t>
            </a:r>
          </a:p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Основы математического обеспечения и программирования;</a:t>
            </a:r>
          </a:p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Организацию ремонтного обслуживания;</a:t>
            </a:r>
          </a:p>
          <a:p>
            <a:pPr marL="0">
              <a:spcBef>
                <a:spcPts val="0"/>
              </a:spcBef>
            </a:pP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Нормы организации труда и техники безопасности.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928802"/>
            <a:ext cx="6000760" cy="78581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Квалифицированный техник по компьютерным системам должен уметь: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Компьютерные системы и комплексы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2500307"/>
            <a:ext cx="842968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аботать с технической документацией, разбираться в схемах электронной техники;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роизводить диагностику электронной техники, ее отдельных устройств и узлов и определять их годность для дальнейшей эксплуатации;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роизводить техническое обслуживание и ремонт средств электроники, автоматики и связи;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Контролировать параметры и надежность электронных элементов оборудования;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Производить тестовые проверки для своевременного обнаружения неисправностей и их устранения;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Анализировать, обобщать и систематизировать массивы информации, вести отчетность;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Планировать размещение электронной техники и организацию рабочих мест, с учетом ее конструктивных особенностей и техники безопасности.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000" y="4286256"/>
            <a:ext cx="1428000" cy="1526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63" y="2564904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Техник по компьютерным системам работает в сфере разработки и обслуживания электронных приборов и устройств: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06" y="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«Компьютерные системы и комплексы»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pk.sstu.ru/sites/default/files/Otdelen/IT/KSK/foto_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54" y="1690152"/>
            <a:ext cx="2968700" cy="23265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663" y="3717032"/>
            <a:ext cx="6357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любых современных предприятиях, где есть парк бытовой и офисной техники;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в специализированных мастерских по ремонту электроники и микроэлектроники;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в научно-исследовательских институтах;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военных организациях;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в образовательных учреждениях технического профиля.</a:t>
            </a:r>
            <a:endParaRPr lang="ru-RU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37.userapi.com/c855728/v855728350/de38c/LVFsx3r2F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9011"/>
          <a:stretch/>
        </p:blipFill>
        <p:spPr bwMode="auto">
          <a:xfrm>
            <a:off x="5960930" y="4019902"/>
            <a:ext cx="2949208" cy="26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4">
      <a:dk1>
        <a:srgbClr val="4D4D4D"/>
      </a:dk1>
      <a:lt1>
        <a:srgbClr val="FFFFFF"/>
      </a:lt1>
      <a:dk2>
        <a:srgbClr val="4D4D4D"/>
      </a:dk2>
      <a:lt2>
        <a:srgbClr val="6600CC"/>
      </a:lt2>
      <a:accent1>
        <a:srgbClr val="51358C"/>
      </a:accent1>
      <a:accent2>
        <a:srgbClr val="FF5050"/>
      </a:accent2>
      <a:accent3>
        <a:srgbClr val="FFFFFF"/>
      </a:accent3>
      <a:accent4>
        <a:srgbClr val="404040"/>
      </a:accent4>
      <a:accent5>
        <a:srgbClr val="B3AEC5"/>
      </a:accent5>
      <a:accent6>
        <a:srgbClr val="E74848"/>
      </a:accent6>
      <a:hlink>
        <a:srgbClr val="CCCCFF"/>
      </a:hlink>
      <a:folHlink>
        <a:srgbClr val="DDDDDD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954</TotalTime>
  <Words>639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template</vt:lpstr>
      <vt:lpstr>Специальность 09.02.01 Компьютерные системы и комплексы</vt:lpstr>
      <vt:lpstr>Презентация PowerPoint</vt:lpstr>
      <vt:lpstr> </vt:lpstr>
      <vt:lpstr> </vt:lpstr>
      <vt:lpstr>Презентация PowerPoint</vt:lpstr>
      <vt:lpstr>Презентация PowerPoint</vt:lpstr>
      <vt:lpstr>Квалифицированный техник по компьютерным системам должен знать:</vt:lpstr>
      <vt:lpstr>Квалифицированный техник по компьютерным системам должен уметь: </vt:lpstr>
      <vt:lpstr>Презентация PowerPoint</vt:lpstr>
      <vt:lpstr>Презентация PowerPoint</vt:lpstr>
      <vt:lpstr>Перспективы карьерного роста: </vt:lpstr>
      <vt:lpstr>Презентация PowerPoint</vt:lpstr>
      <vt:lpstr>Перечень документов для поступления: 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локальных вычислительных сетей</dc:title>
  <dc:creator>Admin</dc:creator>
  <cp:lastModifiedBy>Компьютер</cp:lastModifiedBy>
  <cp:revision>94</cp:revision>
  <dcterms:created xsi:type="dcterms:W3CDTF">2010-03-04T07:23:06Z</dcterms:created>
  <dcterms:modified xsi:type="dcterms:W3CDTF">2020-05-19T12:13:01Z</dcterms:modified>
</cp:coreProperties>
</file>