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7" r:id="rId11"/>
    <p:sldId id="276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8000"/>
    <a:srgbClr val="FFFFFF"/>
    <a:srgbClr val="0066CC"/>
    <a:srgbClr val="000000"/>
    <a:srgbClr val="50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159" autoAdjust="0"/>
  </p:normalViewPr>
  <p:slideViewPr>
    <p:cSldViewPr>
      <p:cViewPr>
        <p:scale>
          <a:sx n="66" d="100"/>
          <a:sy n="66" d="100"/>
        </p:scale>
        <p:origin x="-142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4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3397C-22F9-4D00-B1E6-A9A88D6DF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8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rspt@sura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81000"/>
            <a:lum/>
          </a:blip>
          <a:srcRect/>
          <a:stretch>
            <a:fillRect l="-2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1916832"/>
            <a:ext cx="7164288" cy="1298994"/>
          </a:xfrm>
          <a:solidFill>
            <a:schemeClr val="accent1">
              <a:alpha val="78824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35.02.06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Технология производства и переработки сельскохозяйственной продукции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-22160"/>
            <a:ext cx="8964488" cy="1938992"/>
          </a:xfrm>
          <a:prstGeom prst="rect">
            <a:avLst/>
          </a:prstGeom>
          <a:solidFill>
            <a:schemeClr val="accent1">
              <a:alpha val="78824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Пензенской области  «Сердобский многопрофильный техникум»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995936" y="3312368"/>
            <a:ext cx="5112568" cy="3573016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442893 Пензенская область г.Сердобск,ул.Энергетиков,2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Тел. (84167) 2-48-36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442895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Пензенская область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г.Сердобск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ул. Гагарина,30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Тел. (84167)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2-20-43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masterspt@sura.ru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mt58.3dn.ru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07504" y="1988840"/>
            <a:ext cx="8928992" cy="4676959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обучения – очная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обучения на базе основного  общего образования – 3 года 10 мес.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Присваиваема квалификация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осуществляется на общедоступной основе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академической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стипендии – 743 руб.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социальной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стипендии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1114,50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65539" y="1700808"/>
            <a:ext cx="4526497" cy="508000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Перечень документов </a:t>
            </a:r>
            <a:b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поступления: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800" i="1" u="sng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934" y="2420888"/>
            <a:ext cx="8496944" cy="4176464"/>
          </a:xfrm>
          <a:solidFill>
            <a:srgbClr val="FFFFFF">
              <a:alpha val="63922"/>
            </a:srgbClr>
          </a:solidFill>
          <a:effectLst>
            <a:softEdge rad="317500"/>
          </a:effectLst>
        </p:spPr>
        <p:txBody>
          <a:bodyPr/>
          <a:lstStyle/>
          <a:p>
            <a:pPr marL="514350" indent="-514350">
              <a:buAutoNum type="arabicPeriod"/>
            </a:pPr>
            <a:endParaRPr lang="ru-RU" sz="3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 и его копия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паспорта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фото размеров 3х4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и согласие на зачисление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Иногородним предоставляется </a:t>
            </a:r>
            <a:r>
              <a:rPr lang="ru-RU" sz="3200" b="1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общежитие</a:t>
            </a:r>
          </a:p>
          <a:p>
            <a:pPr marL="0" indent="0">
              <a:buNone/>
            </a:pP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3329" y="2492896"/>
            <a:ext cx="6370671" cy="1500198"/>
          </a:xfrm>
          <a:solidFill>
            <a:schemeClr val="accent1">
              <a:alpha val="78824"/>
            </a:scheme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57620" y="4869160"/>
            <a:ext cx="5072098" cy="1754326"/>
          </a:xfrm>
          <a:prstGeom prst="rect">
            <a:avLst/>
          </a:prstGeom>
          <a:solidFill>
            <a:srgbClr val="F8F8F8">
              <a:alpha val="63922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Приходите к нам и вы не пожалеете о своём выборе!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40423"/>
            <a:ext cx="9144000" cy="2554545"/>
          </a:xfrm>
          <a:prstGeom prst="rect">
            <a:avLst/>
          </a:prstGeom>
          <a:solidFill>
            <a:schemeClr val="accent1">
              <a:alpha val="78824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ГБПОУ ПО «СМТ» было основано 11 апреля 1961 года. В 2006 году техникум был реорганизован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присоединения ГОУ НПО профессионального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училища №20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г.Сердобска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2007 году  было присоединено ГОУ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ПУ-35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Беково, которое стало в последствии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Бековским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филиалом. В 2012 году был присоединен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Сердобский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техникум, а 2013 году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НПО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ПУ-34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Колышлей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которое стало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Колышлейским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филиалом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Сердобского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многопрофильного техникума.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настоящее время в техникуме обучаются более 700 человек.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2" y="188640"/>
            <a:ext cx="4211960" cy="394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81139" y="188640"/>
            <a:ext cx="4283349" cy="397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77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620688"/>
            <a:ext cx="8867328" cy="3096344"/>
          </a:xfrm>
          <a:solidFill>
            <a:srgbClr val="008000">
              <a:alpha val="7882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латинского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искусство, мастерство и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logos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учение,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знание -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 разбирающийся в способах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получения,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обработки и переработки сырья.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организуют производственный процесс в различных отраслях пищевой промышленности.</a:t>
            </a:r>
          </a:p>
        </p:txBody>
      </p:sp>
      <p:pic>
        <p:nvPicPr>
          <p:cNvPr id="10244" name="Picture 5" descr="c2RlbGFub3VuYXMucnUvdXBsb2Fkcy82LzcvNjc0MTM2NTM1OTc3Ni5qcGVnP19faWQ9MzE2NjU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645024"/>
            <a:ext cx="4572000" cy="306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7" descr="4568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573016"/>
            <a:ext cx="4114800" cy="315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683568" y="836712"/>
            <a:ext cx="7643812" cy="3024336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технолога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Организация и выполнение работ по производству, хранению, переработке и предпродажной подготовке сельскохозяйственной продукции в сельскохозяйственных организациях.</a:t>
            </a:r>
          </a:p>
        </p:txBody>
      </p:sp>
      <p:pic>
        <p:nvPicPr>
          <p:cNvPr id="6" name="Picture 6" descr="r990_1019577511-w800-h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97560"/>
            <a:ext cx="3276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 descr="1155081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17032"/>
            <a:ext cx="3124200" cy="295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49696" y="764704"/>
            <a:ext cx="8686800" cy="4104456"/>
          </a:xfrm>
          <a:solidFill>
            <a:srgbClr val="F8F8F8">
              <a:alpha val="78824"/>
            </a:srgbClr>
          </a:solidFill>
          <a:effectLst>
            <a:softEdge rad="127000"/>
          </a:effectLst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-производство и первичная обработка продукции растениеводства;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-производство и первичная обработка продукции животноводства;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-хранение, переработка, предпродажная подготовка и реализация сельскохозяйственной продукции;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-управление работами по производству и переработке продукции растениеводства и животноводства.</a:t>
            </a:r>
          </a:p>
        </p:txBody>
      </p:sp>
      <p:pic>
        <p:nvPicPr>
          <p:cNvPr id="5" name="Picture 8" descr="new_210915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37112"/>
            <a:ext cx="3733800" cy="220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i?id=cc3f837c20f7353b2d6db033cc55fdf6&amp;n=33&amp;h=190&amp;w=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527299"/>
            <a:ext cx="2808312" cy="221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0" y="961256"/>
            <a:ext cx="9144000" cy="2539752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Производственные процессы развивались и совершенствовались. В наши дни производственные мощности достигли небывалых высот. Большинство процессов автоматизированы. Поэтому профессия технолога как никогда актуальна.</a:t>
            </a:r>
          </a:p>
        </p:txBody>
      </p:sp>
      <p:pic>
        <p:nvPicPr>
          <p:cNvPr id="12292" name="Picture 5" descr="cxtycichgxdi1hig_1024x7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3429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9" descr="9592017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3356992"/>
            <a:ext cx="2707369" cy="294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579840" cy="3384376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востребованы </a:t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технологи?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9512" y="1356320"/>
            <a:ext cx="6145088" cy="4953000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Молокозаводы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Мини-цеха по переработки молока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Мини-цеха по переработки рыбы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Мясокомбинаты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Хладокомбинаты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Птицефабрики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Комбинаты детского питания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Лаборатория качества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Базы хранения сырья и продукции</a:t>
            </a:r>
          </a:p>
        </p:txBody>
      </p:sp>
      <p:pic>
        <p:nvPicPr>
          <p:cNvPr id="19461" name="Picture 7" descr="45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392" y="3983633"/>
            <a:ext cx="2514600" cy="2325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8" descr="Fotolia_46172567_Subscription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379" y="1511871"/>
            <a:ext cx="2743200" cy="198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2176"/>
            <a:ext cx="9144000" cy="990600"/>
          </a:xfrm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приходится заниматься на работе?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470992"/>
            <a:ext cx="5105400" cy="5486400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Общение с персоналом.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Функция контроля производственных процессов.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Контроль качества продукции.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Работа по устранению мелких неполадок в оборудовании.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Составление должностных инструкций по технологическим процессам для персонала.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Составление технической документации и отчетов об эффективности производства.</a:t>
            </a:r>
          </a:p>
          <a:p>
            <a:pPr eaLnBrk="1" hangingPunct="1"/>
            <a:endParaRPr lang="ru-RU" sz="2400" b="1" dirty="0" smtClean="0"/>
          </a:p>
        </p:txBody>
      </p:sp>
      <p:pic>
        <p:nvPicPr>
          <p:cNvPr id="18436" name="Picture 6" descr="img-20150507125523-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62472"/>
            <a:ext cx="2971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10" descr="198715-5ad92-22003805-m750x7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912" y="4427686"/>
            <a:ext cx="3038475" cy="202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59832" y="-27384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«Технология производства и переработки сельскохозяйственной продукции»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Другая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8000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CC99FF"/>
      </a:hlink>
      <a:folHlink>
        <a:srgbClr val="CCEC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367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template</vt:lpstr>
      <vt:lpstr>Специальность  35.02.06   Технология производства и переработки сельскохозяйственной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 востребованы  технологи?</vt:lpstr>
      <vt:lpstr>Презентация PowerPoint</vt:lpstr>
      <vt:lpstr>Чем приходится заниматься на работе?</vt:lpstr>
      <vt:lpstr>Презентация PowerPoint</vt:lpstr>
      <vt:lpstr>Перечень документов  для поступления: </vt:lpstr>
      <vt:lpstr> 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локальных вычислительных сетей</dc:title>
  <dc:creator>Admin</dc:creator>
  <cp:lastModifiedBy>Сенсей</cp:lastModifiedBy>
  <cp:revision>103</cp:revision>
  <dcterms:created xsi:type="dcterms:W3CDTF">2010-03-04T07:23:06Z</dcterms:created>
  <dcterms:modified xsi:type="dcterms:W3CDTF">2020-05-29T10:57:01Z</dcterms:modified>
</cp:coreProperties>
</file>